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1" r:id="rId3"/>
    <p:sldId id="262" r:id="rId4"/>
    <p:sldId id="314" r:id="rId5"/>
    <p:sldId id="315" r:id="rId6"/>
    <p:sldId id="260" r:id="rId7"/>
    <p:sldId id="292" r:id="rId8"/>
    <p:sldId id="264" r:id="rId9"/>
    <p:sldId id="293" r:id="rId10"/>
    <p:sldId id="294" r:id="rId11"/>
    <p:sldId id="266" r:id="rId12"/>
    <p:sldId id="298" r:id="rId13"/>
    <p:sldId id="297" r:id="rId14"/>
    <p:sldId id="296" r:id="rId15"/>
    <p:sldId id="295" r:id="rId16"/>
    <p:sldId id="270" r:id="rId17"/>
    <p:sldId id="299" r:id="rId18"/>
    <p:sldId id="300" r:id="rId19"/>
    <p:sldId id="274" r:id="rId20"/>
    <p:sldId id="306" r:id="rId21"/>
    <p:sldId id="276" r:id="rId22"/>
    <p:sldId id="275" r:id="rId23"/>
    <p:sldId id="307" r:id="rId24"/>
    <p:sldId id="308" r:id="rId25"/>
    <p:sldId id="280" r:id="rId26"/>
    <p:sldId id="309" r:id="rId27"/>
    <p:sldId id="310" r:id="rId28"/>
    <p:sldId id="282" r:id="rId29"/>
    <p:sldId id="311" r:id="rId30"/>
    <p:sldId id="313" r:id="rId31"/>
    <p:sldId id="312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75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64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57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97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752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7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497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3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81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993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63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422"/>
                    </a14:imgEffect>
                    <a14:imgEffect>
                      <a14:saturation sat="89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4C0A0-93AA-4952-BCAB-676832C0E76A}" type="datetimeFigureOut">
              <a:rPr lang="fi-FI" smtClean="0"/>
              <a:t>6.3.2019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5D0B-4C00-4ADF-B164-820026B83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01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58887" y="1311686"/>
            <a:ext cx="11267440" cy="489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Tulee aika, jolloin rauha sielumme täyttää.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Tulee aika, jolloin kaikki selvältä näyttää.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Tänään äänesi kuulen. Otan lohtusi vastaan.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Annat henkesi tuulen hoitaa hellästi lastaan.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32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Tulee aika, jolloin valo varjomme poistaa.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Tulee aika - yömme jälkeen kirkkaus loistaa.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Herään auringon aikaan. Annoit kasvulle juuret.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Miten lapsesi saikaan nähdä ihmeet niin suuret.</a:t>
            </a:r>
            <a:endParaRPr lang="fi-FI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Tulee aika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Suonio, San. Hanna Ekola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5957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 lohtu ja laupeus,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 taivainen tuoksu.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Siunaa kättemme kosketus,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siunaa jalkojen juoksu.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Henki toivon ja totuuden,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Henki rauhan ja rakkauden,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Henki voiman ja viisauden,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Sana kirkasta meille.</a:t>
            </a:r>
            <a:endParaRPr lang="fi-FI" sz="40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28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Tule Henki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Pekka Simojoki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195309" y="1349697"/>
            <a:ext cx="8905782" cy="360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Rauhani annan teille.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Kaikessa turvata saan Jumalaan.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Lohdun tuon ahdistuneille,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teidän taakkanne kannetaan.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Taakkanne kannetaan.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Taakkanne kannetaan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Hanna Ekola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195309" y="1349697"/>
            <a:ext cx="8905782" cy="360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Armoni annan teille.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Elämä ikuinen lahjoitetaan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ristille polvistuneille.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Siellä taakkanne kannetaan.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Taakkanne kannetaan.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Taakkanne kannetaan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Hanna Ekola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195309" y="1349697"/>
            <a:ext cx="8905782" cy="4300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Toivoni annan teille.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Matkanne pääty ei kuolemaankaan.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Laulakaa siis pettyneille: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vielä taakkanne kannetaan.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Taakkanne kannetaan.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36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Taakkanne kannetaan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Hanna Ekola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195309" y="1349697"/>
            <a:ext cx="8905782" cy="4300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Tehtävän annan teille.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Kaikille kansoille kuuluttakaa!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Kertokaa se eksyneille: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teidän taakkanne kannetaan.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Taakkanne kannetaan.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36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Taakkanne kannetaan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Hanna Ekola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195309" y="1349697"/>
            <a:ext cx="8905782" cy="4300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Elämän annan teille.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Kutsuu Hän kulkemaan askelissaan.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Syttyköön siis sydämenne.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Teidän taakkanne kannetaan.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Taakkanne kannetaan.</a:t>
            </a:r>
            <a:endParaRPr lang="fi-FI" sz="40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36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Taakkanne kannetaan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Hanna Ekola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0" y="1669293"/>
            <a:ext cx="9154358" cy="3337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Juurien luoja, varpujen luoja,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sammalten luoja, korsien luoja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silmujen luoja, versojen luoja,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katselen sinua, syntymän luoja.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40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Juurien luoja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Katja Kaila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0" y="1669293"/>
            <a:ext cx="9154358" cy="3337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Uomien luoja, virtojen luoja,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koskien luoja, kuohujen luoja,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aaltojen luoja, aavojen luoja,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ammennan sinua, lähteiden luoja.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40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Juurien luoja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Katja Kaila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0" y="1669293"/>
            <a:ext cx="9154358" cy="267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Sulkien luoja, siipien luoja,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tuulien luoja, ilmojen luoja,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taivaiden luoja, tähtien luoja,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hengitän sinua, kaikkeuden luoja.</a:t>
            </a:r>
            <a:endParaRPr lang="fi-FI" sz="4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Juurien luoja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Katja Kaila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55040" y="1111145"/>
            <a:ext cx="11267440" cy="46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Tunnet tarinamme, näet sydämeen,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kaikki asiamme ja joka askeleen.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Sinä, Isä, hoidat kivun salaisen.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Hoidat nekin haavat, joita näe 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Tapahtukoon tahtosi 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päällä taivaan, päällä maan.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Sinun johdatuksessasi matkaa tehdä saan.</a:t>
            </a:r>
            <a:endParaRPr lang="fi-FI" i="1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Tapahtukoon tahtosi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Hanna Ekola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8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Tulee aika, jolloin myrsky tyyneksi vaihtuu.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Tulee aika, jolloin kaikki kyyneleet haihtuu.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Meitä rakkaus kantaa. Hiljaa umpeutuu haavat.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Taivas toivoa antaa. Lohdun särkyneet saavat.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32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Tulee aika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Suonio, San. Hanna Ekola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55040" y="1111145"/>
            <a:ext cx="11267440" cy="5292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Tiellä eksyneille polku viitoita,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eteenpäin nyt heille taas suunta osoita.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Anna voimaa heille, jotka uupuvat.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Matkaan väsyneille levon lahjoitat.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Tapahtukoon tahtosi 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päällä taivaan, päällä maan.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Sinun johdatuksessasi matkaa tehdä saan.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3600" i="1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Tapahtukoon tahtosi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Hanna Ekola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870012" y="1494796"/>
            <a:ext cx="11151931" cy="4300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Lohdutathan heitä, jotka sisällään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kantaa kyyneleitä. Tuo toivo elämään.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Iloakin annat tänään sydämeen.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Kiitos, että kannat meitä huomiseen.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Tapahtukoon tahtosi 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päällä taivaan, päällä maan.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Sinun johdatuksessasi matkaa tehdä saan.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Tapahtukoon tahtosi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Hanna Ekola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3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5312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Katsomme kaukaiseen rantaan,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huokaamme hiljaisuuteen.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Uskomme siirtänyt vuoria ei,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tuuli pois siemenet vei.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Rohkaise meitä, vahvista meitä, </a:t>
            </a:r>
            <a:b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toivomme menettäneitä.</a:t>
            </a:r>
            <a:b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Rohkaise meitä, vahvista meitä, </a:t>
            </a:r>
            <a:b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toivomme menettäneitä.</a:t>
            </a:r>
            <a:endParaRPr lang="fi-FI" sz="2400" i="1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Kaukaiseen rantaan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Ilkka Koivisto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5312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Katsomme kaukaiseen rantaan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etsien, odottaen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vastausta hiljaiseen rukoukseen,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sydämen kaipaukseen.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Rohkaise meitä, vahvista meitä, </a:t>
            </a:r>
            <a:b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toivomme menettäneitä.</a:t>
            </a:r>
            <a:b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Rohkaise meitä, vahvista meitä, </a:t>
            </a:r>
            <a:b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toivomme menettäneitä.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Kaukaiseen rantaan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Ilkka Koivisto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5312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Katsomme kaukaiseen rantaan,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huokaamme hiljaisuuteen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Kuulemme äänensä, uskomme sen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Kristuksen lupauksen: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”Rohkaisen teitä, vahvistan teitä, </a:t>
            </a:r>
            <a:b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toivonne menettäneitä.</a:t>
            </a:r>
            <a:b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Rohkaisen teitä, vahvistan teitä, </a:t>
            </a:r>
            <a:b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toivonne menettäneitä.”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Kaukaiseen rantaan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Ilkka Koivisto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58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On hyvä näin, kun olet tässä.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En pyytämässä </a:t>
            </a:r>
            <a:r>
              <a:rPr lang="fi-FI" sz="3600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oo</a:t>
            </a: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enempää.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En ota pois, en mitään lisää,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vaan kiitän Isää, kun Jeesus jää.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Mun</a:t>
            </a: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veljeni ja vapahtaja, 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rauhani maja ja lohtuni.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Veljeni ja vapahtaja, viimeinen raja, 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kaiken määrä 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on kanssani, on kanssani</a:t>
            </a: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2400" i="1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On hyvä näin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Jari Kekäle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58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On hyvä näin, </a:t>
            </a:r>
            <a:r>
              <a:rPr lang="fi-FI" sz="3600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vaik</a:t>
            </a: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’ vierelläni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ei ystäväni muut viivykään.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En jätä pois, en vaadi lisää,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vaan kiitän Isää, kun Jeesus jää.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Mun</a:t>
            </a: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veljeni ja vapahtaja,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rauhani maja ja lohtuni.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Veljeni ja vapahtaja, viimeinen raja, 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kaiken määrä 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on kanssani, on kanssani</a:t>
            </a: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2400" i="1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On hyvä näin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Jari Kekäle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58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On hyvä näin. En listaa laadi.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En muuta vaadi, ihmettäkään,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ja työnnä pois, en etsi lisää,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vaan kiitän Isää, kun Jeesus jää.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Mun</a:t>
            </a: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veljeni ja vapahtaja,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rauhani maja ja lohtuni.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Veljeni ja vapahtaja, viimeinen raja, 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kaiken määrä </a:t>
            </a:r>
            <a:b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on kanssani, on kanssani</a:t>
            </a: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2400" i="1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On hyvä näin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Jari Kekäle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9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399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Aamu on noussut,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aamu ensimmäinen.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Kirkkaus näyttää kaiken ihmeellisen.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Katselen hämmästellen,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kiittäen, ihmetellen: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sain kaiken tarpeellisen.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Sain kaiken tarpeellisen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Jari Kekäle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4817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Päivä on noussut,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päivä lunastuksen.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Täyttymys koittaa meille ihmeellinen.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Katselen hämmästellen,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kiittäen, ihmetellen: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sain kaiken tarpeellisen.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4400" i="1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Sain kaiken tarpeellisen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Jari Kekäle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242848"/>
            <a:ext cx="11267440" cy="489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Tulee aika, jolloin kotiin kulkea saamme.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Tulee aika - nyt jo matkaa yhdessä jaamme.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Vielä viivymme tiellä. Vielä meillä on kaipuu.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Kerran perillä siellä kaikki riemuksi taipuu.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Tulee aika, jolloin rauha sielumme täyttää.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Tulee aika, jolloin kaikki selvältä näyttää.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Tänään äänesi kuulen. Otan lohtusi vastaan.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Annat henkesi tuulen hoitaa hellästi lastaan.</a:t>
            </a:r>
            <a:endParaRPr lang="fi-FI" sz="36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Tulee aika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Suonio, San. Hanna Ekola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9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399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Ilta on tullut,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saamme ehtoollisen.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Herramme armo löytyy ihmeellinen.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Katselen hämmästellen,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kiittäen, ihmetellen: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sain kaiken tarpeellisen..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Sain kaiken tarpeellisen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Jari Kekäle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3337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Yöllä on tullut aika nukkumisen.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Vierellä valvoo Jeesus ihmeellinen.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Katselen hämmästellen,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kiittäen, ihmetellen: </a:t>
            </a:r>
            <a:b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4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sain kaiken tarpeellisen.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Sain kaiken tarpeellisen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Antti Suonio / San. Jari Kekäle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076565"/>
            <a:ext cx="11267440" cy="50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Käännymme puoleesi,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Jeesus Kristus.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Pysähdymme seuraasi,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sitä kaipaamme.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32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Rukoilethan kanssamme,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Jeesus Kristus.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 voimme jättää kiireemme,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anna rauhasi.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Käännymme puoleesi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Ville Myllykoski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2117635"/>
            <a:ext cx="11267440" cy="246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 tuomme toisemme ja omat pelkomme.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Rauhoita ja johdata, olet Herramme.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 tuomme itsemme, kaiken missä eksymme.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Rohkaise ja kuljeta, olet Herramme.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Käännymme puoleesi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Ville Myllykoski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606996"/>
            <a:ext cx="11267440" cy="457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Käännymme puoleesi,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Jeesus Kristus.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 kiitämme ja pyydämme: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avaa silmämme.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Rukoilethan kanssamme,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Jeesus Kristus.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 voimme jättää virheemme,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anna armosi.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Käännymme puoleesi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Ville Myllykoski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2117635"/>
            <a:ext cx="11267440" cy="246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 tuomme toisemme ja omat pelkomme.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Rauhoita ja johdata, olet Herramme.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 tuomme itsemme, kaiken missä eksymme.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Rohkaise ja kuljeta, olet Herramme.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Käännymme puoleesi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Ville Myllykoski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076565"/>
            <a:ext cx="11267440" cy="352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32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32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Sinussa on rakkauden voima,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olet rohkeus nöyrien.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Sinussa on rikkauden lähde,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valtakuntasi on köyhien.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Käännymme puoleesi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Ville Myllykoski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2117635"/>
            <a:ext cx="11267440" cy="246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 tuomme toisemme ja omat pelkomme.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Rauhoita ja johdata, olet Herramme.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 tuomme itsemme, kaiken missä eksymme.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Rohkaise ja kuljeta, olet Herramme.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Käännymme puoleesi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Ville Myllykoski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2117635"/>
            <a:ext cx="11267440" cy="226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Käännymme puoleesi,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Jeesus Kristus.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 kaipaamme ja pyydämme: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jää luoksemme.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Käännymme puoleesi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Ville Myllykoski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599080"/>
            <a:ext cx="11267440" cy="435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Jumala, missä oletkin,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niin löydä minut takaisin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suunnattomilta usvalakeuksilta.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Kätteni toivottomuuden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ja sydämeni kaipauksen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ojennan päivieni alttarilta.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Hoosianna, Kristus, anna elämääni toivo.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Jumala, missä oletkin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Jaakko Löytty, San. Kaija Pispa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Edessämme avautuu tie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Jarkko Maukonen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0FFA2C0-27DB-47B7-BE8E-E6B55D90D2C7}"/>
              </a:ext>
            </a:extLst>
          </p:cNvPr>
          <p:cNvSpPr/>
          <p:nvPr/>
        </p:nvSpPr>
        <p:spPr>
          <a:xfrm>
            <a:off x="159798" y="1349697"/>
            <a:ext cx="8976804" cy="50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Jälleen edessämme avautuu tie,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yksin sinä tiedät minne se vie.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Ja olet edeltä ja kulkenut sen, oi Herra,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olet edeltä jo kulkenut sen.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32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Jälleen edessämme avautuu tie,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yksin sinä tiedät minne se vie,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kun annoit sydämiimme kaipauksen, oi Herra,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annoit sydämiimme kaipauksen.</a:t>
            </a:r>
            <a:endParaRPr lang="fi-FI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9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599080"/>
            <a:ext cx="11267440" cy="435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Jumala, sinä tiedät sen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millaista on, kun ihminen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vaeltaa peloissansa pimeässä.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Ja pyytää saada tuntea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rakkautta ilman ehtoja.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Ja olla olemassa nyt ja tässä.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Hoosianna, Kristus, anna elämääni toivo.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Jumala, missä oletkin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Jaakko Löytty, San. Kaija Pispa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599080"/>
            <a:ext cx="11267440" cy="435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Jumala, vedä puoleesi.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Vaan ojennu ei käteni.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Siis pyydän, vapahtaja, nosta, kanna!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Voimasi suo nyt voimaksi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ja hyvyytesi suunnaksi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perille että löydän, hoosianna!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Hoosianna, Kristus, anna elämääni toivo.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Jumala, missä oletkin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Jaakko Löytty, San. Kaija Pispa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266571"/>
            <a:ext cx="11267440" cy="5514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Kuin viileä varjo, kuin pehmeä maa,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kuin leikkivä tuuli, kuin leikkivä tuuli.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32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Kuin liekkien loiste, kuin vaalea yö,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kuin hehkuva polte, kuin hehkuva polte.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Kuin kallion turva, kuin suojaava puu,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kuin kutsuva ääni, kuin kutsuva ääni.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3200" i="1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Kuin viileä varjo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Pekka Nyman, San. Timo-Matti Haapiainen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646581"/>
            <a:ext cx="11267440" cy="498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Nyt hengitä meissä ja aukaise tie,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oi Kristuksen Henki, oi Kristuksen Henki.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Ja uupuneet nosta ja kanna ja vie,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oi rakkauden Henki, oi rakkauden Henki.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3200" i="1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Kuin viileä vesi, kuin pehmeä maa,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kuin kosketus tuulen, kuin kosketus tuulen.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3200" i="1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Kuin viileä varjo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 Pekka Nyman, San. Timo-Matti Haapiainen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646581"/>
            <a:ext cx="11267440" cy="372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Jumalaa, odota Jumalaa.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Hän meitä kutsuu, kuuntelee ja lohduttaa.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Jumalaa, odota Jumalaa.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Hän meitä kuulee. Palvokaa ja rukoilkaa.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Jumalaa, odota Jumalaa.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Hän meitä kantaa ja hiljaa koskettaa.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Odota Jumalaa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Pekka Simojoki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646581"/>
            <a:ext cx="11267440" cy="246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Vaikka on vaikeaa, polun hän valmistaa.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vain, odota vain Jumalaa.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Hän kaiken ymmärtää, luoksesi aina jää.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vain, odota vain. Hän johdattaa.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Odota Jumalaa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Pekka Simojoki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646581"/>
            <a:ext cx="11267440" cy="372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Jumalaa, odota Jumalaa.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Hän meitä kutsuu, kuuntelee ja lohduttaa.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Jumalaa, odota Jumalaa.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Hän meitä kuulee. Palvokaa ja rukoilkaa.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Jumalaa, odota Jumalaa.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Hän meitä kantaa ja hiljaa koskettaa.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Odota Jumalaa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Pekka Simojoki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646581"/>
            <a:ext cx="11267440" cy="246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Tiesi hän varjelee, luottaen matkaa tee.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vain, odota vain Jumalaa.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Askeleen kerrallaan kutsuu Hän kulkemaan.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vain, odota vain. Hän johdattaa.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Odota Jumalaa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Pekka Simojoki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646581"/>
            <a:ext cx="11267440" cy="372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Jumalaa, odota Jumalaa.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Hän meitä kutsuu, kuuntelee ja lohduttaa.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Jumalaa, odota Jumalaa.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Hän meitä kuulee. Palvokaa ja rukoilkaa.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Odota Jumalaa, odota Jumalaa.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Hän meitä kantaa ja hiljaa koskettaa.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1784412" y="0"/>
            <a:ext cx="5727576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Odota Jumalaa</a:t>
            </a:r>
            <a:b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Pekka Simojoki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Edessämme avautuu tie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Jarkko Maukonen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0FFA2C0-27DB-47B7-BE8E-E6B55D90D2C7}"/>
              </a:ext>
            </a:extLst>
          </p:cNvPr>
          <p:cNvSpPr/>
          <p:nvPr/>
        </p:nvSpPr>
        <p:spPr>
          <a:xfrm>
            <a:off x="159798" y="1349697"/>
            <a:ext cx="8976804" cy="50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Jälleen edessämme avautuu tie,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yksin sinä tiedät minne se vie.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Ja ohjaat askeleita eksyvien, oi Herra,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ohjaat askeleita eksyvien.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Jälleen edessämme avautuu tie,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yksin sinä tiedät minne se vie.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Ja itse siunaat kaikki kulkijat sen, oi Herra,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itse siunaat kaikki kulkijat sen.</a:t>
            </a:r>
            <a:endParaRPr lang="fi-FI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4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159798" y="1349697"/>
            <a:ext cx="8976804" cy="5303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Pyhä Henki, saavu sydämeen,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puhalla liekkiin, joka hiipuu.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Kulje idästä länteen, pohjoisesta etelään,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saavu jokaiseen sydämeen.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32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Pyhä Henki, saavu kirkkoomme,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vahvista uskoamme arkaa.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Kulje idästä länteen, pohjoisesta etelään,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saavu jokaiseen sydämeen.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Idästä länteen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Antti Suonio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159798" y="1349697"/>
            <a:ext cx="8976804" cy="489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Pyhä Henki, saavu koteihin,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lämmitä viilentynyt rakkaus.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Kulje idästä länteen, pohjoisesta etelään,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saavu jokaiseen sydämeen.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32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Pyhä Henki, saavu maailmaan,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murenna väliltämme muurit.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Kulje idästä länteen, pohjoisesta etelään, </a:t>
            </a:r>
            <a:b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2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saavu jokaiseen sydämeen.</a:t>
            </a:r>
            <a:endParaRPr lang="fi-FI" sz="36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Idästä länteen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Antti Suonio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5261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 henkäys hiljainen,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auta askeleitamme.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Avaa aarteita autuuden,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puhu Puolustajamme.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Henki toivon ja totuuden,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Henki rauhan ja rakkauden,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Henki voiman ja viisauden,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Sana kirkasta meille.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28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Tule Henki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Pekka Simojoki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BBFB4B5-CD6A-4688-A50D-454DB7581518}"/>
              </a:ext>
            </a:extLst>
          </p:cNvPr>
          <p:cNvSpPr/>
          <p:nvPr/>
        </p:nvSpPr>
        <p:spPr>
          <a:xfrm>
            <a:off x="-985520" y="1349697"/>
            <a:ext cx="11267440" cy="538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 tuulena helluntain,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tulen liekkinä loista.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Sinä oppaamme olet vain,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meidän pelkomme poista.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Henki toivon ja totuuden,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Henki rauhan ja rakkauden,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Henki voiman ja viisauden, 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Sana kirkasta meille.</a:t>
            </a:r>
            <a:br>
              <a:rPr lang="fi-FI" sz="36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endParaRPr lang="fi-FI" sz="36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537C55A-732F-4770-8479-31525619FE7D}"/>
              </a:ext>
            </a:extLst>
          </p:cNvPr>
          <p:cNvSpPr/>
          <p:nvPr/>
        </p:nvSpPr>
        <p:spPr>
          <a:xfrm>
            <a:off x="2225452" y="300154"/>
            <a:ext cx="484549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40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  <a:t>Tule Henki</a:t>
            </a:r>
            <a:br>
              <a:rPr lang="fi-FI" sz="3200" b="1" u="sng" dirty="0">
                <a:latin typeface="AR BLANCA" panose="02000000000000000000" pitchFamily="2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fi-FI" sz="12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Säv</a:t>
            </a:r>
            <a:r>
              <a:rPr lang="fi-FI" sz="1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./San. Pekka Simojoki</a:t>
            </a:r>
            <a:endParaRPr lang="fi-FI" sz="3200" b="1" u="sng" dirty="0">
              <a:latin typeface="AR BLANCA" panose="02000000000000000000" pitchFamily="2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729</Words>
  <Application>Microsoft Office PowerPoint</Application>
  <PresentationFormat>Näytössä katseltava diaesitys (4:3)</PresentationFormat>
  <Paragraphs>177</Paragraphs>
  <Slides>48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48</vt:i4>
      </vt:variant>
    </vt:vector>
  </HeadingPairs>
  <TitlesOfParts>
    <vt:vector size="54" baseType="lpstr">
      <vt:lpstr>Yu Gothic UI</vt:lpstr>
      <vt:lpstr>AR BLANCA</vt:lpstr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Johanna Reinikainen</dc:creator>
  <cp:lastModifiedBy>Antti</cp:lastModifiedBy>
  <cp:revision>63</cp:revision>
  <dcterms:created xsi:type="dcterms:W3CDTF">2018-10-22T08:19:01Z</dcterms:created>
  <dcterms:modified xsi:type="dcterms:W3CDTF">2019-03-06T19:15:32Z</dcterms:modified>
</cp:coreProperties>
</file>